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BF37A-9264-4609-B249-5C055E190EE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D038-10ED-4630-ACB9-02E5B9832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5234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BF37A-9264-4609-B249-5C055E190EE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D038-10ED-4630-ACB9-02E5B9832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575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BF37A-9264-4609-B249-5C055E190EE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D038-10ED-4630-ACB9-02E5B9832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024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BF37A-9264-4609-B249-5C055E190EE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D038-10ED-4630-ACB9-02E5B9832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643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BF37A-9264-4609-B249-5C055E190EE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D038-10ED-4630-ACB9-02E5B9832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3281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BF37A-9264-4609-B249-5C055E190EE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D038-10ED-4630-ACB9-02E5B9832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5981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BF37A-9264-4609-B249-5C055E190EE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D038-10ED-4630-ACB9-02E5B9832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0416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BF37A-9264-4609-B249-5C055E190EE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D038-10ED-4630-ACB9-02E5B9832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915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BF37A-9264-4609-B249-5C055E190EE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D038-10ED-4630-ACB9-02E5B9832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5307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BF37A-9264-4609-B249-5C055E190EE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D038-10ED-4630-ACB9-02E5B9832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290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BF37A-9264-4609-B249-5C055E190EE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D038-10ED-4630-ACB9-02E5B9832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420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BF37A-9264-4609-B249-5C055E190EE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5D038-10ED-4630-ACB9-02E5B9832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113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6153"/>
            <a:ext cx="9144000" cy="552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032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229600" cy="1143000"/>
          </a:xfrm>
        </p:spPr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514860"/>
            <a:ext cx="8944272" cy="5611303"/>
          </a:xfrm>
        </p:spPr>
      </p:pic>
    </p:spTree>
    <p:extLst>
      <p:ext uri="{BB962C8B-B14F-4D97-AF65-F5344CB8AC3E}">
        <p14:creationId xmlns:p14="http://schemas.microsoft.com/office/powerpoint/2010/main" val="350441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53" y="535814"/>
            <a:ext cx="8833235" cy="5590349"/>
          </a:xfrm>
        </p:spPr>
      </p:pic>
    </p:spTree>
    <p:extLst>
      <p:ext uri="{BB962C8B-B14F-4D97-AF65-F5344CB8AC3E}">
        <p14:creationId xmlns:p14="http://schemas.microsoft.com/office/powerpoint/2010/main" val="23207666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88" y="580212"/>
            <a:ext cx="9031511" cy="5545951"/>
          </a:xfrm>
        </p:spPr>
      </p:pic>
    </p:spTree>
    <p:extLst>
      <p:ext uri="{BB962C8B-B14F-4D97-AF65-F5344CB8AC3E}">
        <p14:creationId xmlns:p14="http://schemas.microsoft.com/office/powerpoint/2010/main" val="3320483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40" y="662330"/>
            <a:ext cx="8950356" cy="5463833"/>
          </a:xfrm>
        </p:spPr>
      </p:pic>
    </p:spTree>
    <p:extLst>
      <p:ext uri="{BB962C8B-B14F-4D97-AF65-F5344CB8AC3E}">
        <p14:creationId xmlns:p14="http://schemas.microsoft.com/office/powerpoint/2010/main" val="11160822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42" y="764704"/>
            <a:ext cx="8904818" cy="5361459"/>
          </a:xfrm>
        </p:spPr>
      </p:pic>
    </p:spTree>
    <p:extLst>
      <p:ext uri="{BB962C8B-B14F-4D97-AF65-F5344CB8AC3E}">
        <p14:creationId xmlns:p14="http://schemas.microsoft.com/office/powerpoint/2010/main" val="660263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3" y="836712"/>
            <a:ext cx="8878441" cy="5289451"/>
          </a:xfrm>
        </p:spPr>
      </p:pic>
    </p:spTree>
    <p:extLst>
      <p:ext uri="{BB962C8B-B14F-4D97-AF65-F5344CB8AC3E}">
        <p14:creationId xmlns:p14="http://schemas.microsoft.com/office/powerpoint/2010/main" val="2941180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0" y="692696"/>
            <a:ext cx="8895072" cy="5409915"/>
          </a:xfrm>
        </p:spPr>
      </p:pic>
    </p:spTree>
    <p:extLst>
      <p:ext uri="{BB962C8B-B14F-4D97-AF65-F5344CB8AC3E}">
        <p14:creationId xmlns:p14="http://schemas.microsoft.com/office/powerpoint/2010/main" val="208939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31" y="738864"/>
            <a:ext cx="8839665" cy="5387299"/>
          </a:xfrm>
        </p:spPr>
      </p:pic>
    </p:spTree>
    <p:extLst>
      <p:ext uri="{BB962C8B-B14F-4D97-AF65-F5344CB8AC3E}">
        <p14:creationId xmlns:p14="http://schemas.microsoft.com/office/powerpoint/2010/main" val="324027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557" y="980728"/>
            <a:ext cx="9151906" cy="5145435"/>
          </a:xfrm>
        </p:spPr>
      </p:pic>
    </p:spTree>
    <p:extLst>
      <p:ext uri="{BB962C8B-B14F-4D97-AF65-F5344CB8AC3E}">
        <p14:creationId xmlns:p14="http://schemas.microsoft.com/office/powerpoint/2010/main" val="794738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23366"/>
            <a:ext cx="8761082" cy="5402797"/>
          </a:xfrm>
        </p:spPr>
      </p:pic>
    </p:spTree>
    <p:extLst>
      <p:ext uri="{BB962C8B-B14F-4D97-AF65-F5344CB8AC3E}">
        <p14:creationId xmlns:p14="http://schemas.microsoft.com/office/powerpoint/2010/main" val="2346481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24" y="692696"/>
            <a:ext cx="8812527" cy="5433467"/>
          </a:xfrm>
        </p:spPr>
      </p:pic>
    </p:spTree>
    <p:extLst>
      <p:ext uri="{BB962C8B-B14F-4D97-AF65-F5344CB8AC3E}">
        <p14:creationId xmlns:p14="http://schemas.microsoft.com/office/powerpoint/2010/main" val="2331214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4" y="602110"/>
            <a:ext cx="9066565" cy="5524054"/>
          </a:xfrm>
        </p:spPr>
      </p:pic>
    </p:spTree>
    <p:extLst>
      <p:ext uri="{BB962C8B-B14F-4D97-AF65-F5344CB8AC3E}">
        <p14:creationId xmlns:p14="http://schemas.microsoft.com/office/powerpoint/2010/main" val="4041845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88" y="764704"/>
            <a:ext cx="8815399" cy="5361459"/>
          </a:xfrm>
        </p:spPr>
      </p:pic>
    </p:spTree>
    <p:extLst>
      <p:ext uri="{BB962C8B-B14F-4D97-AF65-F5344CB8AC3E}">
        <p14:creationId xmlns:p14="http://schemas.microsoft.com/office/powerpoint/2010/main" val="17914954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On-screen Show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Seana Maguire</dc:creator>
  <cp:lastModifiedBy>Seana Maguire</cp:lastModifiedBy>
  <cp:revision>1</cp:revision>
  <dcterms:created xsi:type="dcterms:W3CDTF">2012-11-19T22:38:13Z</dcterms:created>
  <dcterms:modified xsi:type="dcterms:W3CDTF">2012-11-19T22:44:59Z</dcterms:modified>
</cp:coreProperties>
</file>